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6" r:id="rId3"/>
    <p:sldId id="257" r:id="rId4"/>
    <p:sldId id="259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737F2-B968-4530-BDC5-4D456C97206D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3066C-A5BB-4137-AE7A-DFC9809A0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26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3066C-A5BB-4137-AE7A-DFC9809A070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46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4549-BF32-4FF4-801C-5D3506F8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535DB-014E-413F-B084-83929A92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F4A9-11C1-4044-A0E4-EFC26497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855E-FE3C-4FB0-A6F3-4C4FEEB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B52AE-9FDB-4F9E-B6FC-B27613C6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45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3E92-BDB5-436B-90BE-926F8196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6777E-7789-495A-B1D0-72081500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8ED40-719D-4BE3-AEFD-4EF1F507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E128-8FED-4876-A990-F1B0BFD9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62458-5B37-4F8D-B1D6-31BDD062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1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DC4B1-D976-4F35-BACC-8F297F4AA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3871E-51D1-479B-8739-36122474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088C-BE45-4CFB-B02D-CE06F8BE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155A-E3CE-4758-A519-272E41C8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5F8BC-B156-4634-95BD-CCB290BB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60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C33A-1CC9-41CF-9743-C3672F04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325B-78BA-47E0-BD39-F1168FFA2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272D-8DE5-4DE5-84D5-9E7DF25B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76DA-E402-4D87-9A9A-526908F6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6E71-B6F2-4B3B-82FA-815223FD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68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0575-661C-4DAB-8232-50183E7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9942C-04EB-4565-8BF5-409CF222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4A28-F061-4AE5-9DC2-C546694B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E891-86EB-455D-AFC0-E2FC791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CC26-97C2-4559-B22C-A9908D5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0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6582-F5BD-4E5E-916B-937B7719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B391-00DB-4493-8775-D158FD564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02BE-5980-4F22-B800-D71AA1037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3AC8D-89D8-4E5B-ACAC-8222EF1C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4CEA7-E47C-41B6-9861-F921113E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13ED5-E220-4403-A049-2D784B33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8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271-DB91-444C-99DF-F23FF242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65CC1-A056-466D-85AE-20363B04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A0927-13E9-4AE8-9323-6AD9480D8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2762F-A371-486E-8385-9DA5C48DE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1BD3C-CFA4-458D-B89A-9F1D98E3E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222F7-9396-44A6-B460-C7BB2CA1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FE7D8-C5EE-4A21-B5C5-100E7351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D774E-9AE5-419C-816F-245F7804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43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8E8-4948-420D-932B-186717AA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2EF8B-2D78-481B-A8D9-C045C369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B4EFB-9636-47C4-932E-50A16B6F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81CC3-9257-4AFF-B145-FC5F9012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9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5B8ED-9B10-46EF-970F-0854311D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5DCF0-5E96-4CB1-AE27-CC059588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8DAB-5D96-4427-BF0F-7C7FD2B2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368-226B-450F-9A39-52FF79C7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DBB1-977F-4302-9C19-1EDAC49F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C8260-6C36-4889-97B8-A36FC9FC0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FC3E2-BA05-4287-B7F4-0FA9F1D9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8CD6-5A15-4814-A4A4-C16F1490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C545-6DBF-4413-9868-F841B52B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39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41A9-1500-48CF-8F05-7FDB203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57EBA-5764-4FAF-B892-8408DA9EC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7DD2B-C967-480A-9312-FED5B91D6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346B0-28E2-44B2-9B8F-BA9F9701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D2E3E-F744-4AEA-A913-B256320A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D8952-9AE2-44CB-A5A0-0548AB3F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CBCFA-15AD-4FA7-A459-55946181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F4E6F-3914-4F60-9E95-D7EF27F53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647B-0D40-4CEB-9D67-EBFD6CD2D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3A66B-DA08-44AB-85D3-733F7C8BA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120F-7AD7-436B-8075-FCBADED3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F5AAA-E58D-424F-BB2B-911552B2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31884" r="61442" b="33478"/>
          <a:stretch/>
        </p:blipFill>
        <p:spPr>
          <a:xfrm>
            <a:off x="218661" y="1398880"/>
            <a:ext cx="5218042" cy="3205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C6A6D-5E26-4777-88A0-C014C496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" t="24783" r="63527" b="63913"/>
          <a:stretch/>
        </p:blipFill>
        <p:spPr>
          <a:xfrm>
            <a:off x="218661" y="268355"/>
            <a:ext cx="5218043" cy="1115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0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407CA-4BD2-4EF4-8EE0-560F45C0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9" t="56957" r="28381" b="21159"/>
          <a:stretch/>
        </p:blipFill>
        <p:spPr>
          <a:xfrm>
            <a:off x="189056" y="123287"/>
            <a:ext cx="5983356" cy="1500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1C5AC-0534-4518-A79C-F21E9AA78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6" t="35507" r="42060" b="34203"/>
          <a:stretch/>
        </p:blipFill>
        <p:spPr>
          <a:xfrm>
            <a:off x="189056" y="1763876"/>
            <a:ext cx="5983356" cy="2649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FB257C-7692-4325-BC2C-63442A77C9AC}"/>
              </a:ext>
            </a:extLst>
          </p:cNvPr>
          <p:cNvSpPr/>
          <p:nvPr/>
        </p:nvSpPr>
        <p:spPr>
          <a:xfrm>
            <a:off x="1833029" y="3876846"/>
            <a:ext cx="1912120" cy="169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06215-F751-478A-B9CD-C163CFDF85AC}"/>
              </a:ext>
            </a:extLst>
          </p:cNvPr>
          <p:cNvSpPr/>
          <p:nvPr/>
        </p:nvSpPr>
        <p:spPr>
          <a:xfrm>
            <a:off x="792172" y="5048655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B48F75-9950-4160-8321-848A14BF28A6}"/>
              </a:ext>
            </a:extLst>
          </p:cNvPr>
          <p:cNvCxnSpPr/>
          <p:nvPr/>
        </p:nvCxnSpPr>
        <p:spPr>
          <a:xfrm>
            <a:off x="792172" y="5282120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5BD27-33F6-4A8E-AD5C-FE2490272A07}"/>
              </a:ext>
            </a:extLst>
          </p:cNvPr>
          <p:cNvCxnSpPr/>
          <p:nvPr/>
        </p:nvCxnSpPr>
        <p:spPr>
          <a:xfrm>
            <a:off x="792172" y="552206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F7845-50AA-478D-AE89-05AE90FFE9F0}"/>
              </a:ext>
            </a:extLst>
          </p:cNvPr>
          <p:cNvSpPr/>
          <p:nvPr/>
        </p:nvSpPr>
        <p:spPr>
          <a:xfrm>
            <a:off x="1956249" y="5052248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C51D0C-5864-4C17-902F-11AAF971FB97}"/>
              </a:ext>
            </a:extLst>
          </p:cNvPr>
          <p:cNvCxnSpPr/>
          <p:nvPr/>
        </p:nvCxnSpPr>
        <p:spPr>
          <a:xfrm>
            <a:off x="1956249" y="5285713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ECD9F0-602C-400C-A822-15FC56BD91CD}"/>
              </a:ext>
            </a:extLst>
          </p:cNvPr>
          <p:cNvCxnSpPr/>
          <p:nvPr/>
        </p:nvCxnSpPr>
        <p:spPr>
          <a:xfrm>
            <a:off x="1956249" y="5525661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607F-4EFF-4914-A531-AFDD99C411F4}"/>
              </a:ext>
            </a:extLst>
          </p:cNvPr>
          <p:cNvSpPr/>
          <p:nvPr/>
        </p:nvSpPr>
        <p:spPr>
          <a:xfrm>
            <a:off x="3195820" y="5046113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D9E996-0508-4782-ADED-88155E8D039F}"/>
              </a:ext>
            </a:extLst>
          </p:cNvPr>
          <p:cNvCxnSpPr/>
          <p:nvPr/>
        </p:nvCxnSpPr>
        <p:spPr>
          <a:xfrm>
            <a:off x="3195820" y="527957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0FA82F-E88B-4E10-B505-5B9EAD9F772F}"/>
              </a:ext>
            </a:extLst>
          </p:cNvPr>
          <p:cNvCxnSpPr/>
          <p:nvPr/>
        </p:nvCxnSpPr>
        <p:spPr>
          <a:xfrm>
            <a:off x="3195820" y="5519526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F002A-2D69-43CD-80B4-6F03991691C3}"/>
              </a:ext>
            </a:extLst>
          </p:cNvPr>
          <p:cNvSpPr/>
          <p:nvPr/>
        </p:nvSpPr>
        <p:spPr>
          <a:xfrm>
            <a:off x="4435391" y="5046112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9BC94A-3020-4A98-8870-6B38C47C7DA7}"/>
              </a:ext>
            </a:extLst>
          </p:cNvPr>
          <p:cNvSpPr/>
          <p:nvPr/>
        </p:nvSpPr>
        <p:spPr>
          <a:xfrm>
            <a:off x="1167851" y="504865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96F8F6-92BC-4CDA-8CBD-21C7D690094A}"/>
              </a:ext>
            </a:extLst>
          </p:cNvPr>
          <p:cNvSpPr/>
          <p:nvPr/>
        </p:nvSpPr>
        <p:spPr>
          <a:xfrm>
            <a:off x="1176030" y="5300652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CC3AF-7EB3-4D57-934C-1EB073F1801E}"/>
              </a:ext>
            </a:extLst>
          </p:cNvPr>
          <p:cNvSpPr/>
          <p:nvPr/>
        </p:nvSpPr>
        <p:spPr>
          <a:xfrm>
            <a:off x="1184049" y="554291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F482A-1205-4A8C-9736-BEA6F64DD7B6}"/>
              </a:ext>
            </a:extLst>
          </p:cNvPr>
          <p:cNvSpPr/>
          <p:nvPr/>
        </p:nvSpPr>
        <p:spPr>
          <a:xfrm>
            <a:off x="2351386" y="504540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A4349C-E4A7-45CE-BED0-4B0BCEBBA61F}"/>
              </a:ext>
            </a:extLst>
          </p:cNvPr>
          <p:cNvSpPr/>
          <p:nvPr/>
        </p:nvSpPr>
        <p:spPr>
          <a:xfrm>
            <a:off x="2359565" y="529740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CDD5E0-071B-41B9-B8A3-E91EED14F0B8}"/>
              </a:ext>
            </a:extLst>
          </p:cNvPr>
          <p:cNvSpPr/>
          <p:nvPr/>
        </p:nvSpPr>
        <p:spPr>
          <a:xfrm>
            <a:off x="2367584" y="5539671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371951-AA63-462E-88B3-01F399B64AA1}"/>
              </a:ext>
            </a:extLst>
          </p:cNvPr>
          <p:cNvSpPr/>
          <p:nvPr/>
        </p:nvSpPr>
        <p:spPr>
          <a:xfrm>
            <a:off x="3593283" y="5051890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3900B9-2C8D-4641-B74D-48B266CF4B0B}"/>
              </a:ext>
            </a:extLst>
          </p:cNvPr>
          <p:cNvSpPr/>
          <p:nvPr/>
        </p:nvSpPr>
        <p:spPr>
          <a:xfrm>
            <a:off x="3601462" y="5303887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689D9C-D2C5-4B4D-A3CE-80D53F3BF616}"/>
              </a:ext>
            </a:extLst>
          </p:cNvPr>
          <p:cNvSpPr/>
          <p:nvPr/>
        </p:nvSpPr>
        <p:spPr>
          <a:xfrm>
            <a:off x="3609481" y="5546153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C989F3-8814-4685-ADC4-1AC2781E16A4}"/>
              </a:ext>
            </a:extLst>
          </p:cNvPr>
          <p:cNvSpPr/>
          <p:nvPr/>
        </p:nvSpPr>
        <p:spPr>
          <a:xfrm>
            <a:off x="4679953" y="5236493"/>
            <a:ext cx="524345" cy="3082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978CE-037A-488C-A828-D4CF07494954}"/>
              </a:ext>
            </a:extLst>
          </p:cNvPr>
          <p:cNvSpPr txBox="1"/>
          <p:nvPr/>
        </p:nvSpPr>
        <p:spPr>
          <a:xfrm>
            <a:off x="355505" y="4533326"/>
            <a:ext cx="565045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have 10 tables and by using for each activity with Batch count =3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688B-0C16-49D1-8B94-C249916BB0B0}"/>
              </a:ext>
            </a:extLst>
          </p:cNvPr>
          <p:cNvSpPr txBox="1"/>
          <p:nvPr/>
        </p:nvSpPr>
        <p:spPr>
          <a:xfrm>
            <a:off x="4014900" y="3498121"/>
            <a:ext cx="1887761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Default Batch count = 5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Max Batch count = 50</a:t>
            </a:r>
          </a:p>
        </p:txBody>
      </p:sp>
    </p:spTree>
    <p:extLst>
      <p:ext uri="{BB962C8B-B14F-4D97-AF65-F5344CB8AC3E}">
        <p14:creationId xmlns:p14="http://schemas.microsoft.com/office/powerpoint/2010/main" val="374435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20AA8-CFB8-4B5D-86E4-1B2019882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35218" r="42331" b="33623"/>
          <a:stretch/>
        </p:blipFill>
        <p:spPr>
          <a:xfrm>
            <a:off x="172349" y="100236"/>
            <a:ext cx="6197719" cy="2847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1FEBA-3363-4F89-92A2-57DA4D6F903F}"/>
              </a:ext>
            </a:extLst>
          </p:cNvPr>
          <p:cNvSpPr/>
          <p:nvPr/>
        </p:nvSpPr>
        <p:spPr>
          <a:xfrm>
            <a:off x="1881666" y="2330146"/>
            <a:ext cx="1989941" cy="179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6C363-C304-4B3E-9E05-626BEAE64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0000" r="37116" b="31206"/>
          <a:stretch/>
        </p:blipFill>
        <p:spPr>
          <a:xfrm>
            <a:off x="172349" y="3042327"/>
            <a:ext cx="7055302" cy="1740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734001-7FCC-4A38-BE8C-3666AC9B5056}"/>
              </a:ext>
            </a:extLst>
          </p:cNvPr>
          <p:cNvSpPr/>
          <p:nvPr/>
        </p:nvSpPr>
        <p:spPr>
          <a:xfrm>
            <a:off x="172349" y="4029244"/>
            <a:ext cx="7055302" cy="464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14CF5-2B34-49E4-9CE4-D6487BE10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9" t="50000" r="36673" b="28510"/>
          <a:stretch/>
        </p:blipFill>
        <p:spPr>
          <a:xfrm>
            <a:off x="172349" y="4878008"/>
            <a:ext cx="7055302" cy="1968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DC83B-6350-46CB-83AA-65A421207A74}"/>
              </a:ext>
            </a:extLst>
          </p:cNvPr>
          <p:cNvSpPr/>
          <p:nvPr/>
        </p:nvSpPr>
        <p:spPr>
          <a:xfrm>
            <a:off x="172349" y="5849273"/>
            <a:ext cx="7055302" cy="2207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2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46A0-F965-4D07-B2E6-422D68F5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28261" r="25483" b="25652"/>
          <a:stretch/>
        </p:blipFill>
        <p:spPr>
          <a:xfrm>
            <a:off x="199206" y="625319"/>
            <a:ext cx="11560916" cy="45108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D829F-60BA-434B-99F1-3ED876B4EBBC}"/>
              </a:ext>
            </a:extLst>
          </p:cNvPr>
          <p:cNvSpPr txBox="1"/>
          <p:nvPr/>
        </p:nvSpPr>
        <p:spPr>
          <a:xfrm>
            <a:off x="199206" y="155642"/>
            <a:ext cx="1005852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 container (landing) have all types of files (Product, Customer &amp; Customer Address).</a:t>
            </a:r>
          </a:p>
          <a:p>
            <a:r>
              <a:rPr lang="en-IN" sz="1400" dirty="0"/>
              <a:t>I want to create separate folders in Sink so that all product related files saves in Product; all customer related files saves in Customer etc.</a:t>
            </a:r>
          </a:p>
        </p:txBody>
      </p:sp>
    </p:spTree>
    <p:extLst>
      <p:ext uri="{BB962C8B-B14F-4D97-AF65-F5344CB8AC3E}">
        <p14:creationId xmlns:p14="http://schemas.microsoft.com/office/powerpoint/2010/main" val="52836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E43DB-3CDF-4DB5-ACCB-C7CD604B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4" t="44058" r="46317" b="24783"/>
          <a:stretch/>
        </p:blipFill>
        <p:spPr>
          <a:xfrm>
            <a:off x="139148" y="139148"/>
            <a:ext cx="6394878" cy="3197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9720-7BE1-4FA7-A9E7-E1F7AE5C504E}"/>
              </a:ext>
            </a:extLst>
          </p:cNvPr>
          <p:cNvSpPr/>
          <p:nvPr/>
        </p:nvSpPr>
        <p:spPr>
          <a:xfrm>
            <a:off x="1375830" y="139149"/>
            <a:ext cx="375149" cy="318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69E18-4351-4C9A-BA13-BABD7732C8A2}"/>
              </a:ext>
            </a:extLst>
          </p:cNvPr>
          <p:cNvSpPr/>
          <p:nvPr/>
        </p:nvSpPr>
        <p:spPr>
          <a:xfrm>
            <a:off x="4446528" y="602834"/>
            <a:ext cx="621583" cy="272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B55E7-150E-460A-8C6E-BC46B8DDA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25958" r="62293" b="41844"/>
          <a:stretch/>
        </p:blipFill>
        <p:spPr>
          <a:xfrm>
            <a:off x="6722235" y="139148"/>
            <a:ext cx="5282112" cy="3197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A9172-EFC0-411C-AF03-2290BB834FDD}"/>
              </a:ext>
            </a:extLst>
          </p:cNvPr>
          <p:cNvSpPr/>
          <p:nvPr/>
        </p:nvSpPr>
        <p:spPr>
          <a:xfrm>
            <a:off x="8081429" y="1990647"/>
            <a:ext cx="790197" cy="256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0A3E6-E2A6-49F9-8F8C-A29A030395D9}"/>
              </a:ext>
            </a:extLst>
          </p:cNvPr>
          <p:cNvSpPr/>
          <p:nvPr/>
        </p:nvSpPr>
        <p:spPr>
          <a:xfrm>
            <a:off x="7154059" y="3076902"/>
            <a:ext cx="1377098" cy="172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91A4E-2B44-4E9F-A07A-55B294B7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43971" r="50769" b="21135"/>
          <a:stretch/>
        </p:blipFill>
        <p:spPr>
          <a:xfrm>
            <a:off x="126460" y="116732"/>
            <a:ext cx="6896910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EDF89-9C67-498D-8347-288829C92AC0}"/>
              </a:ext>
            </a:extLst>
          </p:cNvPr>
          <p:cNvSpPr/>
          <p:nvPr/>
        </p:nvSpPr>
        <p:spPr>
          <a:xfrm>
            <a:off x="3179816" y="1085976"/>
            <a:ext cx="1615920" cy="26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77C72-11D3-46B6-A28C-B47597672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525" r="26389" b="38156"/>
          <a:stretch/>
        </p:blipFill>
        <p:spPr>
          <a:xfrm>
            <a:off x="7169286" y="116732"/>
            <a:ext cx="4659248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386ABD-3289-45C4-9735-4F220F23387E}"/>
              </a:ext>
            </a:extLst>
          </p:cNvPr>
          <p:cNvSpPr/>
          <p:nvPr/>
        </p:nvSpPr>
        <p:spPr>
          <a:xfrm>
            <a:off x="7320557" y="3208229"/>
            <a:ext cx="733945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2E464-27AA-4E63-8CE9-39E0087FFA87}"/>
              </a:ext>
            </a:extLst>
          </p:cNvPr>
          <p:cNvSpPr/>
          <p:nvPr/>
        </p:nvSpPr>
        <p:spPr>
          <a:xfrm>
            <a:off x="7236814" y="635260"/>
            <a:ext cx="1401347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F439D-1D84-41C6-B908-DDF8A008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6" t="31915" r="46247" b="21418"/>
          <a:stretch/>
        </p:blipFill>
        <p:spPr>
          <a:xfrm>
            <a:off x="214008" y="126458"/>
            <a:ext cx="5554494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4CDAF3-7F9C-41DB-A63D-4F90C643AC2C}"/>
              </a:ext>
            </a:extLst>
          </p:cNvPr>
          <p:cNvSpPr/>
          <p:nvPr/>
        </p:nvSpPr>
        <p:spPr>
          <a:xfrm>
            <a:off x="3180380" y="3167454"/>
            <a:ext cx="1556990" cy="169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34376-0B2D-449A-B2B7-A5F6F48C2E99}"/>
              </a:ext>
            </a:extLst>
          </p:cNvPr>
          <p:cNvSpPr/>
          <p:nvPr/>
        </p:nvSpPr>
        <p:spPr>
          <a:xfrm>
            <a:off x="1283488" y="1841491"/>
            <a:ext cx="341032" cy="259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9F460-4CB5-491A-8FE2-62B7F7C22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852" r="25951" b="36029"/>
          <a:stretch/>
        </p:blipFill>
        <p:spPr>
          <a:xfrm>
            <a:off x="5953328" y="126458"/>
            <a:ext cx="5569640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A3C79-325D-4596-8959-19F08478CD75}"/>
              </a:ext>
            </a:extLst>
          </p:cNvPr>
          <p:cNvSpPr/>
          <p:nvPr/>
        </p:nvSpPr>
        <p:spPr>
          <a:xfrm>
            <a:off x="6164096" y="3738142"/>
            <a:ext cx="1005189" cy="425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9A1CF-1478-4EA5-BCB3-13125E3D5707}"/>
              </a:ext>
            </a:extLst>
          </p:cNvPr>
          <p:cNvSpPr/>
          <p:nvPr/>
        </p:nvSpPr>
        <p:spPr>
          <a:xfrm>
            <a:off x="6027904" y="732296"/>
            <a:ext cx="664726" cy="2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7AEEA-B597-4FCB-B182-1AA52CE69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23" t="51348" r="25591" b="27234"/>
          <a:stretch/>
        </p:blipFill>
        <p:spPr>
          <a:xfrm>
            <a:off x="209144" y="4487174"/>
            <a:ext cx="9056452" cy="20380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22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31BCE-0498-409E-BEC4-618F2873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28985" r="26118" b="21304"/>
          <a:stretch/>
        </p:blipFill>
        <p:spPr>
          <a:xfrm>
            <a:off x="208721" y="188843"/>
            <a:ext cx="11766027" cy="4988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E1874-802D-48F7-B9D2-0D152515A1A5}"/>
              </a:ext>
            </a:extLst>
          </p:cNvPr>
          <p:cNvSpPr/>
          <p:nvPr/>
        </p:nvSpPr>
        <p:spPr>
          <a:xfrm>
            <a:off x="2448129" y="2201173"/>
            <a:ext cx="1549938" cy="824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82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54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55CE2-4C25-47E7-8ECF-CBECF57A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" t="29078" r="30024" b="33617"/>
          <a:stretch/>
        </p:blipFill>
        <p:spPr>
          <a:xfrm>
            <a:off x="233463" y="184826"/>
            <a:ext cx="9747115" cy="32823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1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B0AB5-CCDB-4637-B483-EAE40CFA9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29929" r="25767" b="50000"/>
          <a:stretch/>
        </p:blipFill>
        <p:spPr>
          <a:xfrm>
            <a:off x="233463" y="3735424"/>
            <a:ext cx="9033041" cy="2081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7B18-FDB9-4E89-9C69-2D980E5016E0}"/>
              </a:ext>
            </a:extLst>
          </p:cNvPr>
          <p:cNvSpPr txBox="1"/>
          <p:nvPr/>
        </p:nvSpPr>
        <p:spPr>
          <a:xfrm>
            <a:off x="369653" y="710121"/>
            <a:ext cx="2691506" cy="13977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Azure SQL: </a:t>
            </a:r>
            <a:r>
              <a:rPr lang="en-IN" sz="1600" dirty="0"/>
              <a:t>has below 3 tables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1) Product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2) Customer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3) </a:t>
            </a:r>
            <a:r>
              <a:rPr lang="en-IN" sz="1400" dirty="0" err="1"/>
              <a:t>CustomerAddress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827F-8FBB-4AE4-937C-B669EF3DF5AC}"/>
              </a:ext>
            </a:extLst>
          </p:cNvPr>
          <p:cNvSpPr txBox="1"/>
          <p:nvPr/>
        </p:nvSpPr>
        <p:spPr>
          <a:xfrm>
            <a:off x="369653" y="2315187"/>
            <a:ext cx="2550442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Pipeline runs sequentially. </a:t>
            </a:r>
          </a:p>
          <a:p>
            <a:r>
              <a:rPr lang="en-IN" sz="1400" dirty="0"/>
              <a:t>It runs step by step:</a:t>
            </a:r>
          </a:p>
          <a:p>
            <a:r>
              <a:rPr lang="en-IN" sz="1400" dirty="0"/>
              <a:t>  - First copies Product table</a:t>
            </a:r>
          </a:p>
          <a:p>
            <a:r>
              <a:rPr lang="en-IN" sz="1400" dirty="0"/>
              <a:t>  - Then Customer table</a:t>
            </a:r>
          </a:p>
          <a:p>
            <a:r>
              <a:rPr lang="en-IN" sz="1400" dirty="0"/>
              <a:t>  - Then Customer Address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E6714-C5EB-44BD-A77E-2B7C3F66492E}"/>
              </a:ext>
            </a:extLst>
          </p:cNvPr>
          <p:cNvSpPr txBox="1"/>
          <p:nvPr/>
        </p:nvSpPr>
        <p:spPr>
          <a:xfrm>
            <a:off x="369653" y="246224"/>
            <a:ext cx="4423006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want to copy the data from </a:t>
            </a:r>
            <a:r>
              <a:rPr lang="en-IN" sz="1600" b="1" dirty="0"/>
              <a:t>Azure SQL DB to ADLS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B1CFE-7829-48AB-B284-A183A23E3366}"/>
              </a:ext>
            </a:extLst>
          </p:cNvPr>
          <p:cNvSpPr/>
          <p:nvPr/>
        </p:nvSpPr>
        <p:spPr>
          <a:xfrm>
            <a:off x="2217906" y="4776283"/>
            <a:ext cx="6926094" cy="953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03B97-A3B6-4227-80FE-567C81F5B6A1}"/>
              </a:ext>
            </a:extLst>
          </p:cNvPr>
          <p:cNvSpPr txBox="1"/>
          <p:nvPr/>
        </p:nvSpPr>
        <p:spPr>
          <a:xfrm>
            <a:off x="5865781" y="710121"/>
            <a:ext cx="2317942" cy="7514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For Each Activity: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Pipeline can run parallel also.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0D016-4BEC-47EB-B7E4-928DDBB30495}"/>
              </a:ext>
            </a:extLst>
          </p:cNvPr>
          <p:cNvSpPr/>
          <p:nvPr/>
        </p:nvSpPr>
        <p:spPr>
          <a:xfrm>
            <a:off x="233463" y="165373"/>
            <a:ext cx="9042769" cy="566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7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2E235-9BAD-49C0-954C-4E9FE0220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3" t="41418" r="46158" b="21702"/>
          <a:stretch/>
        </p:blipFill>
        <p:spPr>
          <a:xfrm>
            <a:off x="155641" y="145914"/>
            <a:ext cx="5543366" cy="32830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87073-8CC9-48FA-8FE9-C97C880C7719}"/>
              </a:ext>
            </a:extLst>
          </p:cNvPr>
          <p:cNvSpPr/>
          <p:nvPr/>
        </p:nvSpPr>
        <p:spPr>
          <a:xfrm>
            <a:off x="3158247" y="1315957"/>
            <a:ext cx="1958502" cy="1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2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9EEF-6DA7-47A7-B651-807A8BCB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26590" r="27541" b="19999"/>
          <a:stretch/>
        </p:blipFill>
        <p:spPr>
          <a:xfrm>
            <a:off x="194552" y="194552"/>
            <a:ext cx="4679951" cy="5291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4108-86EB-4F1C-B3BB-0388EA4F3279}"/>
              </a:ext>
            </a:extLst>
          </p:cNvPr>
          <p:cNvSpPr/>
          <p:nvPr/>
        </p:nvSpPr>
        <p:spPr>
          <a:xfrm>
            <a:off x="194552" y="907395"/>
            <a:ext cx="778214" cy="1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A6ACC-8B04-4598-AA73-C5C0EAC0ADC5}"/>
              </a:ext>
            </a:extLst>
          </p:cNvPr>
          <p:cNvSpPr/>
          <p:nvPr/>
        </p:nvSpPr>
        <p:spPr>
          <a:xfrm>
            <a:off x="3265252" y="3015575"/>
            <a:ext cx="635539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686BF-C7EB-4C81-8AC1-3CCFEF45D111}"/>
              </a:ext>
            </a:extLst>
          </p:cNvPr>
          <p:cNvSpPr/>
          <p:nvPr/>
        </p:nvSpPr>
        <p:spPr>
          <a:xfrm>
            <a:off x="576025" y="5100017"/>
            <a:ext cx="4141890" cy="386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B53E9-E6C8-4823-8D1F-5681B6891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3" t="26383" r="27631" b="32766"/>
          <a:stretch/>
        </p:blipFill>
        <p:spPr>
          <a:xfrm>
            <a:off x="5071151" y="194552"/>
            <a:ext cx="5079233" cy="431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4FF81A-7F5C-4C70-9454-3AFDBCAD814A}"/>
              </a:ext>
            </a:extLst>
          </p:cNvPr>
          <p:cNvSpPr/>
          <p:nvPr/>
        </p:nvSpPr>
        <p:spPr>
          <a:xfrm>
            <a:off x="5470188" y="3268495"/>
            <a:ext cx="979250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E62FD-BA99-4784-BA69-8C240442BD7A}"/>
              </a:ext>
            </a:extLst>
          </p:cNvPr>
          <p:cNvSpPr/>
          <p:nvPr/>
        </p:nvSpPr>
        <p:spPr>
          <a:xfrm>
            <a:off x="5324274" y="4004553"/>
            <a:ext cx="979250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BE93C-B63B-4EDC-ABD7-75048FDC50A7}"/>
              </a:ext>
            </a:extLst>
          </p:cNvPr>
          <p:cNvSpPr/>
          <p:nvPr/>
        </p:nvSpPr>
        <p:spPr>
          <a:xfrm>
            <a:off x="5246450" y="969524"/>
            <a:ext cx="1631005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76508-262A-434A-BEE8-DFC2FD0C48DB}"/>
              </a:ext>
            </a:extLst>
          </p:cNvPr>
          <p:cNvSpPr txBox="1"/>
          <p:nvPr/>
        </p:nvSpPr>
        <p:spPr>
          <a:xfrm>
            <a:off x="5324274" y="1382416"/>
            <a:ext cx="1690014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@concat(item())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@concat(item(), ‘/’, )</a:t>
            </a:r>
          </a:p>
        </p:txBody>
      </p:sp>
    </p:spTree>
    <p:extLst>
      <p:ext uri="{BB962C8B-B14F-4D97-AF65-F5344CB8AC3E}">
        <p14:creationId xmlns:p14="http://schemas.microsoft.com/office/powerpoint/2010/main" val="186912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CF5A7-C7B4-424B-A721-F51BE3086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05" t="26667" r="26480" b="20290"/>
          <a:stretch/>
        </p:blipFill>
        <p:spPr>
          <a:xfrm>
            <a:off x="168964" y="198781"/>
            <a:ext cx="5672475" cy="6142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EA71F7-FA98-4071-A368-428166DCCAA7}"/>
              </a:ext>
            </a:extLst>
          </p:cNvPr>
          <p:cNvSpPr/>
          <p:nvPr/>
        </p:nvSpPr>
        <p:spPr>
          <a:xfrm>
            <a:off x="256162" y="833336"/>
            <a:ext cx="2302211" cy="236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A81296-293F-4886-BB80-ACBBAF32B5F4}"/>
              </a:ext>
            </a:extLst>
          </p:cNvPr>
          <p:cNvSpPr/>
          <p:nvPr/>
        </p:nvSpPr>
        <p:spPr>
          <a:xfrm>
            <a:off x="3758120" y="3064213"/>
            <a:ext cx="736059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46CB-0CBA-4D84-B191-88CF46954F1B}"/>
              </a:ext>
            </a:extLst>
          </p:cNvPr>
          <p:cNvSpPr/>
          <p:nvPr/>
        </p:nvSpPr>
        <p:spPr>
          <a:xfrm>
            <a:off x="577175" y="4422843"/>
            <a:ext cx="2302211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55B3E-25BC-43A4-BAFB-B050ADAEB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" t="37021" r="25679" b="43971"/>
          <a:stretch/>
        </p:blipFill>
        <p:spPr>
          <a:xfrm>
            <a:off x="1407267" y="1166683"/>
            <a:ext cx="10713397" cy="17900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52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E8178-65FF-446F-A8D0-D0EC8152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" t="28841" r="30193" b="37536"/>
          <a:stretch/>
        </p:blipFill>
        <p:spPr>
          <a:xfrm>
            <a:off x="288235" y="238538"/>
            <a:ext cx="11648661" cy="35419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51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4C1DD-74AD-4B32-AD21-9986BD8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0" t="33768" r="40519" b="21884"/>
          <a:stretch/>
        </p:blipFill>
        <p:spPr>
          <a:xfrm>
            <a:off x="425056" y="397353"/>
            <a:ext cx="3438939" cy="3031647"/>
          </a:xfrm>
          <a:prstGeom prst="rect">
            <a:avLst/>
          </a:prstGeom>
          <a:ln w="1587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BA483-FFA7-4D23-B310-6651E4D3B583}"/>
              </a:ext>
            </a:extLst>
          </p:cNvPr>
          <p:cNvSpPr txBox="1"/>
          <p:nvPr/>
        </p:nvSpPr>
        <p:spPr>
          <a:xfrm>
            <a:off x="2470826" y="836579"/>
            <a:ext cx="244329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single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05D41-731C-4DDD-96E3-CE415A7F1BE7}"/>
              </a:ext>
            </a:extLst>
          </p:cNvPr>
          <p:cNvSpPr txBox="1"/>
          <p:nvPr/>
        </p:nvSpPr>
        <p:spPr>
          <a:xfrm>
            <a:off x="3975370" y="1978900"/>
            <a:ext cx="223170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3 activities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39918-3887-4BE6-A76E-F28260CBE385}"/>
              </a:ext>
            </a:extLst>
          </p:cNvPr>
          <p:cNvSpPr txBox="1"/>
          <p:nvPr/>
        </p:nvSpPr>
        <p:spPr>
          <a:xfrm>
            <a:off x="3975370" y="2813444"/>
            <a:ext cx="195919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 pipelines &amp; 3 activities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95D8C-08A4-42DD-B73D-B2C058D87CE2}"/>
              </a:ext>
            </a:extLst>
          </p:cNvPr>
          <p:cNvSpPr/>
          <p:nvPr/>
        </p:nvSpPr>
        <p:spPr>
          <a:xfrm>
            <a:off x="415328" y="387625"/>
            <a:ext cx="5907651" cy="3041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78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28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83534-4FA5-48CA-87EE-9933545E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22319" r="66052" b="50000"/>
          <a:stretch/>
        </p:blipFill>
        <p:spPr>
          <a:xfrm>
            <a:off x="353367" y="4059820"/>
            <a:ext cx="4402701" cy="2554990"/>
          </a:xfrm>
          <a:prstGeom prst="rect">
            <a:avLst/>
          </a:prstGeom>
          <a:ln w="1905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F4231-C892-44AE-ACD1-F2F2E0679640}"/>
              </a:ext>
            </a:extLst>
          </p:cNvPr>
          <p:cNvSpPr/>
          <p:nvPr/>
        </p:nvSpPr>
        <p:spPr>
          <a:xfrm>
            <a:off x="1206230" y="6118699"/>
            <a:ext cx="486383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81878-1067-4C4E-8448-193359E8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4" t="32310" r="45954" b="30435"/>
          <a:stretch/>
        </p:blipFill>
        <p:spPr>
          <a:xfrm>
            <a:off x="353368" y="186385"/>
            <a:ext cx="6342434" cy="37567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9AB0-B477-41F3-8BE0-224037DB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0" t="22319" r="41516" b="50000"/>
          <a:stretch/>
        </p:blipFill>
        <p:spPr>
          <a:xfrm>
            <a:off x="4756069" y="4059820"/>
            <a:ext cx="1939733" cy="2554990"/>
          </a:xfrm>
          <a:prstGeom prst="rect">
            <a:avLst/>
          </a:prstGeom>
          <a:ln w="1905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88A843-FA1C-4A12-9E7C-C271FB3B4DF4}"/>
              </a:ext>
            </a:extLst>
          </p:cNvPr>
          <p:cNvSpPr/>
          <p:nvPr/>
        </p:nvSpPr>
        <p:spPr>
          <a:xfrm>
            <a:off x="353367" y="4059820"/>
            <a:ext cx="6342434" cy="25549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8BD4-067F-4C96-9EE9-3F57A99298E0}"/>
              </a:ext>
            </a:extLst>
          </p:cNvPr>
          <p:cNvSpPr txBox="1"/>
          <p:nvPr/>
        </p:nvSpPr>
        <p:spPr>
          <a:xfrm>
            <a:off x="2843648" y="5337315"/>
            <a:ext cx="278659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Foreach not possible within foreach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B5DFF-EC4F-425F-B44C-BE777B6CF502}"/>
              </a:ext>
            </a:extLst>
          </p:cNvPr>
          <p:cNvSpPr/>
          <p:nvPr/>
        </p:nvSpPr>
        <p:spPr>
          <a:xfrm>
            <a:off x="4756068" y="629055"/>
            <a:ext cx="1800375" cy="1744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BAFD5-45F5-4E22-979E-D754F01EC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9" t="26241" r="54846" b="34468"/>
          <a:stretch/>
        </p:blipFill>
        <p:spPr>
          <a:xfrm>
            <a:off x="282103" y="194552"/>
            <a:ext cx="5574262" cy="467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EBF814-4005-4280-A789-FD2F8B99D08C}"/>
              </a:ext>
            </a:extLst>
          </p:cNvPr>
          <p:cNvSpPr/>
          <p:nvPr/>
        </p:nvSpPr>
        <p:spPr>
          <a:xfrm>
            <a:off x="2752927" y="4503907"/>
            <a:ext cx="2237361" cy="2821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02696-5B18-4552-9663-A142B433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9" t="26951" r="26477" b="21277"/>
          <a:stretch/>
        </p:blipFill>
        <p:spPr>
          <a:xfrm>
            <a:off x="6010071" y="194552"/>
            <a:ext cx="5012302" cy="467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3D706-CB48-4981-9A65-446A1F2081DE}"/>
              </a:ext>
            </a:extLst>
          </p:cNvPr>
          <p:cNvSpPr/>
          <p:nvPr/>
        </p:nvSpPr>
        <p:spPr>
          <a:xfrm>
            <a:off x="6105726" y="765244"/>
            <a:ext cx="3651114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9A0B5-7941-4D42-A3D2-5674ACD7230D}"/>
              </a:ext>
            </a:extLst>
          </p:cNvPr>
          <p:cNvSpPr/>
          <p:nvPr/>
        </p:nvSpPr>
        <p:spPr>
          <a:xfrm>
            <a:off x="8167992" y="2738339"/>
            <a:ext cx="664720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05676-E789-440A-AE5E-037E3B90A43E}"/>
              </a:ext>
            </a:extLst>
          </p:cNvPr>
          <p:cNvSpPr/>
          <p:nvPr/>
        </p:nvSpPr>
        <p:spPr>
          <a:xfrm>
            <a:off x="6436466" y="3336589"/>
            <a:ext cx="4390415" cy="398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1D52D-F005-45C7-9595-50BB16A5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7" t="26522" r="58726" b="36086"/>
          <a:stretch/>
        </p:blipFill>
        <p:spPr>
          <a:xfrm>
            <a:off x="308113" y="198782"/>
            <a:ext cx="5455486" cy="4139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9C0D4-8F9B-4497-BDE8-D18DCFA14DEE}"/>
              </a:ext>
            </a:extLst>
          </p:cNvPr>
          <p:cNvSpPr/>
          <p:nvPr/>
        </p:nvSpPr>
        <p:spPr>
          <a:xfrm>
            <a:off x="2393003" y="3988341"/>
            <a:ext cx="2383277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58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2CB0B-4CBD-4587-B60A-DC0FE187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6" t="28261" r="39523" b="19710"/>
          <a:stretch/>
        </p:blipFill>
        <p:spPr>
          <a:xfrm>
            <a:off x="104039" y="170657"/>
            <a:ext cx="6848263" cy="48877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9A664E-9366-479D-896D-7DDDA5E96A05}"/>
              </a:ext>
            </a:extLst>
          </p:cNvPr>
          <p:cNvSpPr/>
          <p:nvPr/>
        </p:nvSpPr>
        <p:spPr>
          <a:xfrm>
            <a:off x="2830746" y="729575"/>
            <a:ext cx="1643976" cy="894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B2699A-7B81-4375-B5D8-D1ED74BBF37E}"/>
              </a:ext>
            </a:extLst>
          </p:cNvPr>
          <p:cNvSpPr/>
          <p:nvPr/>
        </p:nvSpPr>
        <p:spPr>
          <a:xfrm>
            <a:off x="1935802" y="2575608"/>
            <a:ext cx="2071992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08D58-EC72-4345-8894-08DBB6A9C57E}"/>
              </a:ext>
            </a:extLst>
          </p:cNvPr>
          <p:cNvSpPr/>
          <p:nvPr/>
        </p:nvSpPr>
        <p:spPr>
          <a:xfrm>
            <a:off x="3244172" y="3805734"/>
            <a:ext cx="1643977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EF73C-2BC3-407C-B4EB-15927E86E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83" t="22270" r="26743" b="39574"/>
          <a:stretch/>
        </p:blipFill>
        <p:spPr>
          <a:xfrm>
            <a:off x="7058479" y="170656"/>
            <a:ext cx="5029482" cy="3910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C449B-9812-414F-90E6-D2FACEA9DAE5}"/>
              </a:ext>
            </a:extLst>
          </p:cNvPr>
          <p:cNvSpPr/>
          <p:nvPr/>
        </p:nvSpPr>
        <p:spPr>
          <a:xfrm>
            <a:off x="7258453" y="3580974"/>
            <a:ext cx="912781" cy="411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BAF8B-4AD7-448B-836A-4780A599DC1C}"/>
              </a:ext>
            </a:extLst>
          </p:cNvPr>
          <p:cNvSpPr/>
          <p:nvPr/>
        </p:nvSpPr>
        <p:spPr>
          <a:xfrm>
            <a:off x="7162517" y="806371"/>
            <a:ext cx="609883" cy="205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B7E59-8482-4240-9C37-86173B826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2" t="55493" r="40280" b="33192"/>
          <a:stretch/>
        </p:blipFill>
        <p:spPr>
          <a:xfrm>
            <a:off x="104039" y="5193458"/>
            <a:ext cx="6848263" cy="1116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FDDA16-3AA5-4E66-BB00-0AFBA1FE9789}"/>
              </a:ext>
            </a:extLst>
          </p:cNvPr>
          <p:cNvSpPr/>
          <p:nvPr/>
        </p:nvSpPr>
        <p:spPr>
          <a:xfrm>
            <a:off x="1669772" y="6019200"/>
            <a:ext cx="2162926" cy="164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590AC1-8563-4CD5-8007-53A8FDED4E17}"/>
              </a:ext>
            </a:extLst>
          </p:cNvPr>
          <p:cNvSpPr/>
          <p:nvPr/>
        </p:nvSpPr>
        <p:spPr>
          <a:xfrm>
            <a:off x="94311" y="160928"/>
            <a:ext cx="12003378" cy="61587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10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72EB6-5384-4E64-AA8B-04000FB8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t="33044" r="26389" b="24927"/>
          <a:stretch/>
        </p:blipFill>
        <p:spPr>
          <a:xfrm>
            <a:off x="188844" y="-209995"/>
            <a:ext cx="9285896" cy="3841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F24897-790D-4618-ABD6-2691B50EFE26}"/>
              </a:ext>
            </a:extLst>
          </p:cNvPr>
          <p:cNvSpPr/>
          <p:nvPr/>
        </p:nvSpPr>
        <p:spPr>
          <a:xfrm>
            <a:off x="317628" y="2507512"/>
            <a:ext cx="9157112" cy="1124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EAA51-74C8-4242-AE91-D2FD7A1FAF12}"/>
              </a:ext>
            </a:extLst>
          </p:cNvPr>
          <p:cNvSpPr txBox="1"/>
          <p:nvPr/>
        </p:nvSpPr>
        <p:spPr>
          <a:xfrm>
            <a:off x="2477602" y="612840"/>
            <a:ext cx="79060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AE978-2762-4B8B-8C59-CF8F1E9D3228}"/>
              </a:ext>
            </a:extLst>
          </p:cNvPr>
          <p:cNvSpPr txBox="1"/>
          <p:nvPr/>
        </p:nvSpPr>
        <p:spPr>
          <a:xfrm>
            <a:off x="2872903" y="1010259"/>
            <a:ext cx="674287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D0113-09A2-45E2-A6DA-F13F4FF9B567}"/>
              </a:ext>
            </a:extLst>
          </p:cNvPr>
          <p:cNvSpPr txBox="1"/>
          <p:nvPr/>
        </p:nvSpPr>
        <p:spPr>
          <a:xfrm>
            <a:off x="1942647" y="169993"/>
            <a:ext cx="132555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 Address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A4A69F-8E58-47D8-B673-EFA6EABF18DB}"/>
              </a:ext>
            </a:extLst>
          </p:cNvPr>
          <p:cNvCxnSpPr/>
          <p:nvPr/>
        </p:nvCxnSpPr>
        <p:spPr>
          <a:xfrm flipV="1">
            <a:off x="1060315" y="1148758"/>
            <a:ext cx="1812587" cy="203218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C60CC4-0740-4AF5-A478-A3F403AB82E9}"/>
              </a:ext>
            </a:extLst>
          </p:cNvPr>
          <p:cNvCxnSpPr>
            <a:cxnSpLocks/>
          </p:cNvCxnSpPr>
          <p:nvPr/>
        </p:nvCxnSpPr>
        <p:spPr>
          <a:xfrm flipV="1">
            <a:off x="1036353" y="751339"/>
            <a:ext cx="1441249" cy="219423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DB21C-B55C-4685-9F9E-2B2FB8D320E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24372" y="308493"/>
            <a:ext cx="918275" cy="233273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97AE0-04AB-4676-B34F-1837F3E7E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" t="35177" r="44918" b="20547"/>
          <a:stretch/>
        </p:blipFill>
        <p:spPr>
          <a:xfrm>
            <a:off x="1376820" y="3729811"/>
            <a:ext cx="6736048" cy="36411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F3CE3F-1895-4CC5-B9F9-F7680673363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894748" y="3256862"/>
            <a:ext cx="176683" cy="48267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8880D-B565-4BBE-823F-A7D3020915C7}"/>
              </a:ext>
            </a:extLst>
          </p:cNvPr>
          <p:cNvSpPr/>
          <p:nvPr/>
        </p:nvSpPr>
        <p:spPr>
          <a:xfrm>
            <a:off x="1737521" y="3069522"/>
            <a:ext cx="314454" cy="18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401D21-6119-4843-886B-9868CFE4644E}"/>
              </a:ext>
            </a:extLst>
          </p:cNvPr>
          <p:cNvSpPr/>
          <p:nvPr/>
        </p:nvSpPr>
        <p:spPr>
          <a:xfrm>
            <a:off x="1376820" y="4208387"/>
            <a:ext cx="6736048" cy="1622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44D77C-79C9-4018-BEFC-118F4A752D40}"/>
              </a:ext>
            </a:extLst>
          </p:cNvPr>
          <p:cNvSpPr/>
          <p:nvPr/>
        </p:nvSpPr>
        <p:spPr>
          <a:xfrm>
            <a:off x="178894" y="-219723"/>
            <a:ext cx="9295846" cy="76004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32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82B18-25B0-469C-82A4-AF763719577E}"/>
              </a:ext>
            </a:extLst>
          </p:cNvPr>
          <p:cNvSpPr txBox="1"/>
          <p:nvPr/>
        </p:nvSpPr>
        <p:spPr>
          <a:xfrm>
            <a:off x="5233488" y="2568102"/>
            <a:ext cx="150746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369271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A36B1-23EA-485D-BF79-36C5D6A0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6" t="32029" r="42331" b="37681"/>
          <a:stretch/>
        </p:blipFill>
        <p:spPr>
          <a:xfrm>
            <a:off x="198782" y="178904"/>
            <a:ext cx="5511353" cy="2445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D3ECD-907A-4AD4-9C88-FB2525208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2464" r="36806" b="32029"/>
          <a:stretch/>
        </p:blipFill>
        <p:spPr>
          <a:xfrm>
            <a:off x="198782" y="2812772"/>
            <a:ext cx="6834316" cy="13823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E18EA-3306-497A-8417-F95CB41D1291}"/>
              </a:ext>
            </a:extLst>
          </p:cNvPr>
          <p:cNvSpPr/>
          <p:nvPr/>
        </p:nvSpPr>
        <p:spPr>
          <a:xfrm>
            <a:off x="179326" y="3692821"/>
            <a:ext cx="6853772" cy="2468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D767E-6C93-4074-B056-28427033569D}"/>
              </a:ext>
            </a:extLst>
          </p:cNvPr>
          <p:cNvSpPr/>
          <p:nvPr/>
        </p:nvSpPr>
        <p:spPr>
          <a:xfrm>
            <a:off x="198782" y="2125867"/>
            <a:ext cx="1737022" cy="22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A2779-7E6E-4BDF-82BB-BA0688845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55461" r="37027" b="28653"/>
          <a:stretch/>
        </p:blipFill>
        <p:spPr>
          <a:xfrm>
            <a:off x="188622" y="4308810"/>
            <a:ext cx="6844476" cy="14294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E6065C-84CC-470C-90BC-EB2C02DF5DB2}"/>
              </a:ext>
            </a:extLst>
          </p:cNvPr>
          <p:cNvSpPr/>
          <p:nvPr/>
        </p:nvSpPr>
        <p:spPr>
          <a:xfrm>
            <a:off x="179326" y="4951746"/>
            <a:ext cx="6853772" cy="466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69866-F05D-4BA3-A08D-C77D06060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00" t="55745" r="36850" b="25996"/>
          <a:stretch/>
        </p:blipFill>
        <p:spPr>
          <a:xfrm>
            <a:off x="198782" y="5842220"/>
            <a:ext cx="6834316" cy="16231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10DFE6-E6FB-46BA-A75C-B7716AE654FC}"/>
              </a:ext>
            </a:extLst>
          </p:cNvPr>
          <p:cNvSpPr/>
          <p:nvPr/>
        </p:nvSpPr>
        <p:spPr>
          <a:xfrm>
            <a:off x="189054" y="6445815"/>
            <a:ext cx="6853772" cy="723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DFE6A-B276-4F6D-9797-48383DF79759}"/>
              </a:ext>
            </a:extLst>
          </p:cNvPr>
          <p:cNvSpPr txBox="1"/>
          <p:nvPr/>
        </p:nvSpPr>
        <p:spPr>
          <a:xfrm>
            <a:off x="184101" y="588544"/>
            <a:ext cx="385874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Here it runs sequentially one after the other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2BE29-8F02-43DA-9326-0C835DF8673E}"/>
              </a:ext>
            </a:extLst>
          </p:cNvPr>
          <p:cNvSpPr/>
          <p:nvPr/>
        </p:nvSpPr>
        <p:spPr>
          <a:xfrm>
            <a:off x="188622" y="169175"/>
            <a:ext cx="6853772" cy="73059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81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9F51D-8A29-4472-86EB-EAA583E861DF}"/>
              </a:ext>
            </a:extLst>
          </p:cNvPr>
          <p:cNvSpPr txBox="1"/>
          <p:nvPr/>
        </p:nvSpPr>
        <p:spPr>
          <a:xfrm>
            <a:off x="5233488" y="2568102"/>
            <a:ext cx="1668149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Batch count</a:t>
            </a:r>
          </a:p>
        </p:txBody>
      </p:sp>
    </p:spTree>
    <p:extLst>
      <p:ext uri="{BB962C8B-B14F-4D97-AF65-F5344CB8AC3E}">
        <p14:creationId xmlns:p14="http://schemas.microsoft.com/office/powerpoint/2010/main" val="269927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193</Words>
  <Application>Microsoft Office PowerPoint</Application>
  <PresentationFormat>Widescreen</PresentationFormat>
  <Paragraphs>40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50</cp:revision>
  <dcterms:created xsi:type="dcterms:W3CDTF">2022-12-23T05:48:48Z</dcterms:created>
  <dcterms:modified xsi:type="dcterms:W3CDTF">2022-12-24T07:41:22Z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2022-12-23T05:48:48Z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282d08cc-3e49-482a-9c0c-c1419e17b258</vt:lpwstr>
  </property>
  <property fmtid="{D5CDD505-2E9C-101B-9397-08002B2CF9AE}" pid="8" name="MSIP_Label_19540963-e559-4020-8a90-fe8a502c2801_ContentBits">
    <vt:lpwstr>0</vt:lpwstr>
  </property>
</Properties>
</file>